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6E214-457E-4AB7-B42F-14E77CD30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B45BDD-AE9D-4385-9E10-1FC41A4AD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475B21-7A8E-4D0E-8302-26F3360A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81F4FD-DEA0-48DE-AA0C-B37991C9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B2D39-FE10-4F07-9868-8B9FFDE1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22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C67E8-6231-478A-AC9E-9CAB37F5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EDC241-5392-4B82-8930-00EDE2EA5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E831B6-2ABB-48CC-8230-85C7694A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E046EB-EF9B-4B7F-BBE0-34BC4409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B69002-5B54-44C0-B7DD-FC4F262B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33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A35E58A-63F3-4BF9-A0B8-457119652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ECBD44-CB10-431B-972F-E9D518165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636A99-A895-4DA4-ACCC-D0FD956F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707B5A-27A1-4BCD-A085-517DBF4E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8DE956-F08C-49E4-8595-D52CF23A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10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5DD73B-0A37-40EF-A830-6583794A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12B234-5928-4DB8-9D28-F5E35D989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97A97-CE7A-4E10-8F80-0E7E5851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406037-E43F-489B-9177-20B5DAAE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F9D153-9ED0-403F-B3A8-04BA786A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AFF59-56FD-4EED-965E-DCF31A58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C55FFE-973B-45AA-8660-D84CFCB3D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48EF80-599F-44C7-ACAF-EF5229CE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7C3901-994B-46CB-A808-1D9DCE12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4A9FB5-B3FD-4AB2-A3DE-CF48D12E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73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96583-E050-44F6-B8DD-20129852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03286A-EF04-476B-A1D1-462C58FA8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4CE37-DA44-4354-B44F-073FAADE4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CD0B3-BA6C-4CC3-90F7-00A4278F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42B26E-E837-4C40-A1DA-0A198CF8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18810F-19C6-450B-BBEF-FE3EE146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16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BF7EC-96F9-4FBE-BF2F-6AAABCB3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5EB55-A170-4DF4-B61D-71BA6B44C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3582EF-09B4-41E9-AF0E-CC83ECF8F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44EB01-CB7A-4CD4-AC8C-50CEEB6C1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AF9866-92A1-4FD6-B235-1760920B1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E16C89-9593-4B55-A260-B3F5102E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E4377CA-886A-41BC-AEE5-2D19075E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2513EC-21D7-47BC-85E4-7681ADE0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25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CE6D-CEF8-4426-A09F-836CC3B9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B769C0-B81C-420D-8466-3BBA98A5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E7F2D3-C37D-46ED-BACC-6B83412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C1385F-C1D5-456E-9E78-C270C4FB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04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206143-F60F-4A90-94A4-99386AD8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280B1B-8076-47F8-9523-3CE8AE0F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10113E-5F75-4167-A1E1-BE4C46E1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4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8F75A-1C28-4067-85BC-A874931F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53BDB-7725-4A57-95EF-16F1008D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84BC8C-ADA6-49A4-AEED-56E27E1D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A77BD9-1787-4861-97A8-3D206BE66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69A587-64A2-418B-ACF5-EDF583DF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8254FC-837E-4233-9224-9A831850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8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5605A-9154-40A9-A1B1-AED8D19B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B2CA3E1-7887-4584-A569-E27E17E3B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E29E39-3FCF-4ED6-A051-68E8B706A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93C436-8E95-458F-88A0-0EF968D9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E7E284-FC14-4E1D-AB46-656EBF80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58C32-0738-4656-AEC2-ED29C198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8D27E5-871F-41E9-BB24-5DD2D00D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D253D2-A36D-4742-A471-1FF8713BE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B79467-C245-4040-BC52-266A1C4E4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C212-AEC7-4313-A1C2-627F392B9DF4}" type="datetimeFigureOut">
              <a:rPr lang="de-DE" smtClean="0"/>
              <a:t>30.08.2024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5F73E7-18F6-472F-8C11-26E330B7E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888200-4AEB-4960-A531-4D3680C71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A904-1C50-4678-918E-672A288E8A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4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14B5F98-EDD7-4AF2-86BD-E9D7B0B543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22473"/>
            <a:ext cx="12475028" cy="124750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EFE92-AC5C-4565-BC4B-68C0C2E87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>
                <a:solidFill>
                  <a:schemeClr val="bg1"/>
                </a:solidFill>
              </a:rPr>
              <a:t>NFT Simulator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5CD93A-0DE7-4C89-9557-8C79AAAFCD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>
                <a:solidFill>
                  <a:schemeClr val="accent6">
                    <a:lumMod val="50000"/>
                  </a:schemeClr>
                </a:solidFill>
              </a:rPr>
              <a:t>Max Steiner</a:t>
            </a:r>
          </a:p>
          <a:p>
            <a:r>
              <a:rPr lang="de-AT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Leon </a:t>
            </a:r>
            <a:r>
              <a:rPr lang="de-AT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Waldauf</a:t>
            </a:r>
            <a:endParaRPr lang="de-AT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dirty="0">
                <a:solidFill>
                  <a:srgbClr val="00B0F0"/>
                </a:solidFill>
              </a:rPr>
              <a:t>Alex Rola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D962D63-5483-4054-8BD2-B4ABA0FB0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10099" cy="3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13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D089E46-F1BB-4FAB-BFC6-8B09E7CB1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17" y="-2827317"/>
            <a:ext cx="12352317" cy="123523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B4EAF3-BA05-432D-A677-85F387A0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 NFT Simulator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3D3E3-6629-46E7-929E-F39325B9A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SepoliaETH</a:t>
            </a:r>
            <a:r>
              <a:rPr lang="de-DE" dirty="0"/>
              <a:t> zu virtualer vereng tauschen</a:t>
            </a:r>
            <a:endParaRPr lang="de-AT" dirty="0"/>
          </a:p>
          <a:p>
            <a:r>
              <a:rPr lang="de-AT" dirty="0"/>
              <a:t>NFTs = virtuelle Kunstwerte</a:t>
            </a:r>
          </a:p>
        </p:txBody>
      </p:sp>
    </p:spTree>
    <p:extLst>
      <p:ext uri="{BB962C8B-B14F-4D97-AF65-F5344CB8AC3E}">
        <p14:creationId xmlns:p14="http://schemas.microsoft.com/office/powerpoint/2010/main" val="316038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15E61E0-C58F-4572-89AA-5D40786DF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6" y="130629"/>
            <a:ext cx="1287878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6F968B-AF05-40F9-95C6-7ED41EF3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kann man in NFT Simulator machen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AED93E-6EA0-427D-8476-34543985C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Kaufen </a:t>
            </a:r>
          </a:p>
          <a:p>
            <a:r>
              <a:rPr lang="de-AT" dirty="0"/>
              <a:t>10 </a:t>
            </a:r>
            <a:r>
              <a:rPr lang="de-AT" dirty="0" err="1"/>
              <a:t>Coins</a:t>
            </a:r>
            <a:r>
              <a:rPr lang="de-AT" dirty="0"/>
              <a:t> = 0,00001 </a:t>
            </a:r>
            <a:r>
              <a:rPr lang="de-DE" dirty="0" err="1"/>
              <a:t>SepoliaETH</a:t>
            </a:r>
            <a:endParaRPr lang="de-AT" dirty="0"/>
          </a:p>
          <a:p>
            <a:r>
              <a:rPr lang="de-AT" dirty="0"/>
              <a:t>100 </a:t>
            </a:r>
            <a:r>
              <a:rPr lang="de-AT" dirty="0" err="1"/>
              <a:t>Coins</a:t>
            </a:r>
            <a:r>
              <a:rPr lang="de-AT" dirty="0"/>
              <a:t> = 0,0001 </a:t>
            </a:r>
            <a:r>
              <a:rPr lang="de-DE" dirty="0" err="1"/>
              <a:t>SepoliaETH</a:t>
            </a:r>
            <a:endParaRPr lang="de-AT" dirty="0"/>
          </a:p>
          <a:p>
            <a:r>
              <a:rPr lang="de-AT" dirty="0"/>
              <a:t>10000 </a:t>
            </a:r>
            <a:r>
              <a:rPr lang="de-AT" dirty="0" err="1"/>
              <a:t>Coins</a:t>
            </a:r>
            <a:r>
              <a:rPr lang="de-AT" dirty="0"/>
              <a:t>= 0,01 </a:t>
            </a:r>
            <a:r>
              <a:rPr lang="de-DE" dirty="0" err="1"/>
              <a:t>SepoliaETH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06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Breitbild</PresentationFormat>
  <Paragraphs>12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NFT Simulator</vt:lpstr>
      <vt:lpstr>Was ist  NFT Simulator</vt:lpstr>
      <vt:lpstr>Was kann man in NFT Simulator machen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Simulator</dc:title>
  <dc:creator>A413.08</dc:creator>
  <cp:lastModifiedBy>A413.08</cp:lastModifiedBy>
  <cp:revision>5</cp:revision>
  <dcterms:created xsi:type="dcterms:W3CDTF">2024-08-30T07:43:34Z</dcterms:created>
  <dcterms:modified xsi:type="dcterms:W3CDTF">2024-08-30T08:14:26Z</dcterms:modified>
</cp:coreProperties>
</file>